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60" r:id="rId2"/>
    <p:sldId id="256" r:id="rId3"/>
    <p:sldId id="262" r:id="rId4"/>
    <p:sldId id="257" r:id="rId5"/>
    <p:sldId id="263" r:id="rId6"/>
    <p:sldId id="258" r:id="rId7"/>
    <p:sldId id="259" r:id="rId8"/>
    <p:sldId id="265" r:id="rId9"/>
    <p:sldId id="266" r:id="rId10"/>
    <p:sldId id="268" r:id="rId11"/>
    <p:sldId id="267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6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61008"/>
  </p:normalViewPr>
  <p:slideViewPr>
    <p:cSldViewPr snapToGrid="0">
      <p:cViewPr varScale="1">
        <p:scale>
          <a:sx n="90" d="100"/>
          <a:sy n="90" d="100"/>
        </p:scale>
        <p:origin x="7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22B5AD-B39B-6241-B8B8-72C2D870245A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B3B0F5-2D9A-8F46-8569-CE5D2A667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33772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sg75/lab-web-scraping-single-page/blob/master/www.gnoosic.com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sg75/lab-web-scraping-single-page/blob/master/www.gnoosic.com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sg75/lab-web-scraping-single-page/blob/master/www.gnoosic.com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NL" b="1" dirty="0"/>
              <a:t>Introduction:</a:t>
            </a:r>
            <a:r>
              <a:rPr lang="en-NL" dirty="0"/>
              <a:t> Who our client is</a:t>
            </a:r>
          </a:p>
          <a:p>
            <a:pPr marL="228600" indent="-228600">
              <a:buAutoNum type="arabicParenR"/>
            </a:pPr>
            <a:endParaRPr lang="en-NL" dirty="0"/>
          </a:p>
          <a:p>
            <a:endParaRPr lang="en-NL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Our client is </a:t>
            </a:r>
            <a:r>
              <a:rPr lang="en-GB" b="1" i="0" dirty="0" err="1">
                <a:solidFill>
                  <a:srgbClr val="1F2328"/>
                </a:solidFill>
                <a:effectLst/>
                <a:latin typeface="-apple-system"/>
              </a:rPr>
              <a:t>Gnod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and their flagship product is the </a:t>
            </a:r>
            <a:r>
              <a:rPr lang="en-GB" b="0" i="1" dirty="0">
                <a:solidFill>
                  <a:srgbClr val="1F2328"/>
                </a:solidFill>
                <a:effectLst/>
                <a:latin typeface="-apple-system"/>
              </a:rPr>
              <a:t>music recommender</a:t>
            </a: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, which you can try at </a:t>
            </a:r>
            <a:r>
              <a:rPr lang="en-GB" b="0" i="0" u="sng" dirty="0">
                <a:effectLst/>
                <a:latin typeface="-apple-system"/>
                <a:hlinkClick r:id="rId3"/>
              </a:rPr>
              <a:t>www.gnoosic.com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1" i="0" dirty="0" err="1">
                <a:solidFill>
                  <a:srgbClr val="1F2328"/>
                </a:solidFill>
                <a:effectLst/>
                <a:latin typeface="-apple-system"/>
              </a:rPr>
              <a:t>Gnods</a:t>
            </a: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clients are looking for:</a:t>
            </a: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1" dirty="0">
                <a:solidFill>
                  <a:srgbClr val="1F2328"/>
                </a:solidFill>
                <a:effectLst/>
                <a:latin typeface="-apple-system"/>
              </a:rPr>
              <a:t>Songs that are actually similar to the ones they picked from an acoustic point of view.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1" dirty="0">
                <a:solidFill>
                  <a:srgbClr val="1F2328"/>
                </a:solidFill>
                <a:effectLst/>
                <a:latin typeface="-apple-system"/>
              </a:rPr>
              <a:t>Songs that are popular around the world right now, independently from their tastes.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___</a:t>
            </a: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Our client is looking for positive and danceable music after hard day of work</a:t>
            </a:r>
            <a:endParaRPr lang="en-NL" b="1" dirty="0"/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dirty="0"/>
              <a:t>Our client is a dancer looking for inspiration for happy and danceable music for his next choreography. </a:t>
            </a:r>
          </a:p>
          <a:p>
            <a:r>
              <a:rPr lang="en-GB" dirty="0"/>
              <a:t>The goal is to create a music recommender with cheerful and danceable music.</a:t>
            </a:r>
          </a:p>
          <a:p>
            <a:r>
              <a:rPr lang="en-GB" dirty="0"/>
              <a:t>The goal is to create a music recommender with emotional and danceable music.</a:t>
            </a:r>
            <a:endParaRPr lang="en-NL" dirty="0"/>
          </a:p>
          <a:p>
            <a:r>
              <a:rPr lang="en-NL" dirty="0"/>
              <a:t>__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020241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4) </a:t>
            </a:r>
            <a:r>
              <a:rPr lang="en-NL" b="1" dirty="0"/>
              <a:t>Summary: </a:t>
            </a:r>
            <a:r>
              <a:rPr lang="en-NL" dirty="0"/>
              <a:t>Why our client wants our song recommender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Our client is looking for positive and danceable music after a hard day of work</a:t>
            </a:r>
            <a:endParaRPr lang="en-NL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wants to be recommended the best positive and dance-friendly songs after a hard day of 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is aware of the most recent and popular songs, but also loves to hear many songs from the past.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has a global music taste.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music recommender works: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At the push of a button we assure our client of pleasant dance moments to relax and recharge for the new day.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At the push of a button we assure our client minutes full of dancing fun, in order to relax and recharge for the new day.</a:t>
            </a:r>
            <a:endParaRPr lang="en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364859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4) </a:t>
            </a:r>
            <a:r>
              <a:rPr lang="en-NL" b="1" dirty="0"/>
              <a:t>Summary: </a:t>
            </a:r>
            <a:r>
              <a:rPr lang="en-NL" dirty="0"/>
              <a:t>Why our client wants our song recommender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Our client is looking for positive and danceable music after a hard day of work</a:t>
            </a:r>
            <a:endParaRPr lang="en-NL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wants to be recommended the best positive and dance-friendly songs after a hard day of 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is aware of the most recent and popular songs, but also loves to hear many songs from the past.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has a global music taste.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music recommender works: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At the push of a button we assure our client of pleasant dance moments to relax and recharge for the new day.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At the push of a button we assure our client minutes full of dancing fun, in order to relax and recharge for the new day.</a:t>
            </a:r>
            <a:endParaRPr lang="en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51519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4) </a:t>
            </a:r>
            <a:r>
              <a:rPr lang="en-NL" b="1" dirty="0"/>
              <a:t>Summary: </a:t>
            </a:r>
            <a:r>
              <a:rPr lang="en-NL" dirty="0"/>
              <a:t>Why our client wants our song recommender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Our client is looking for positive and danceable music after a hard day of work</a:t>
            </a:r>
            <a:endParaRPr lang="en-NL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wants to be recommended the best positive and dance-friendly songs after a hard day of 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is aware of the most recent and popular songs, but also loves to hear many songs from the past.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has a global music taste.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music recommender works: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At the push of a button we assure our client of pleasant dance moments to relax and recharge for the new day.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At the push of a button we assure our client minutes full of dancing fun, in order to relax and recharge for the new day.</a:t>
            </a:r>
            <a:endParaRPr lang="en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63458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NL" b="1" dirty="0"/>
              <a:t>Introduction:</a:t>
            </a:r>
            <a:r>
              <a:rPr lang="en-NL" dirty="0"/>
              <a:t> Who our client is</a:t>
            </a:r>
          </a:p>
          <a:p>
            <a:pPr marL="228600" indent="-228600">
              <a:buAutoNum type="arabicParenR"/>
            </a:pPr>
            <a:endParaRPr lang="en-NL" dirty="0"/>
          </a:p>
          <a:p>
            <a:endParaRPr lang="en-NL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Our client is </a:t>
            </a:r>
            <a:r>
              <a:rPr lang="en-GB" b="1" i="0" dirty="0" err="1">
                <a:solidFill>
                  <a:srgbClr val="1F2328"/>
                </a:solidFill>
                <a:effectLst/>
                <a:latin typeface="-apple-system"/>
              </a:rPr>
              <a:t>Gnod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and their flagship product is the </a:t>
            </a:r>
            <a:r>
              <a:rPr lang="en-GB" b="0" i="1" dirty="0">
                <a:solidFill>
                  <a:srgbClr val="1F2328"/>
                </a:solidFill>
                <a:effectLst/>
                <a:latin typeface="-apple-system"/>
              </a:rPr>
              <a:t>music recommender</a:t>
            </a: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, which you can try at </a:t>
            </a:r>
            <a:r>
              <a:rPr lang="en-GB" b="0" i="0" u="sng" dirty="0">
                <a:effectLst/>
                <a:latin typeface="-apple-system"/>
                <a:hlinkClick r:id="rId3"/>
              </a:rPr>
              <a:t>www.gnoosic.com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1" i="0" dirty="0" err="1">
                <a:solidFill>
                  <a:srgbClr val="1F2328"/>
                </a:solidFill>
                <a:effectLst/>
                <a:latin typeface="-apple-system"/>
              </a:rPr>
              <a:t>Gnods</a:t>
            </a: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clients are looking for:</a:t>
            </a: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1" dirty="0">
                <a:solidFill>
                  <a:srgbClr val="1F2328"/>
                </a:solidFill>
                <a:effectLst/>
                <a:latin typeface="-apple-system"/>
              </a:rPr>
              <a:t>Songs that are actually similar to the ones they picked from an acoustic point of view.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1" dirty="0">
                <a:solidFill>
                  <a:srgbClr val="1F2328"/>
                </a:solidFill>
                <a:effectLst/>
                <a:latin typeface="-apple-system"/>
              </a:rPr>
              <a:t>Songs that are popular around the world right now, independently from their tastes.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___</a:t>
            </a: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Our client is looking for positive and danceable music after hard day of 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dirty="0"/>
              <a:t>Our client is a dancer looking for inspiration for happy and danceable music for his next choreography. </a:t>
            </a:r>
          </a:p>
          <a:p>
            <a:r>
              <a:rPr lang="en-GB" dirty="0"/>
              <a:t>The goal is to create a music recommender with cheerful and danceable music.</a:t>
            </a:r>
          </a:p>
          <a:p>
            <a:r>
              <a:rPr lang="en-GB" dirty="0"/>
              <a:t>The goal is to create a music recommender with emotional and danceable music.</a:t>
            </a:r>
            <a:endParaRPr lang="en-NL" dirty="0"/>
          </a:p>
          <a:p>
            <a:endParaRPr lang="en-NL" dirty="0"/>
          </a:p>
          <a:p>
            <a:r>
              <a:rPr lang="en-NL" dirty="0"/>
              <a:t>___</a:t>
            </a:r>
          </a:p>
          <a:p>
            <a:endParaRPr lang="en-NL" dirty="0"/>
          </a:p>
          <a:p>
            <a:r>
              <a:rPr lang="en-NL" dirty="0"/>
              <a:t>Images:</a:t>
            </a:r>
          </a:p>
          <a:p>
            <a:endParaRPr lang="en-NL" dirty="0"/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</a:t>
            </a:r>
            <a:r>
              <a:rPr lang="en-GB" dirty="0" err="1"/>
              <a:t>nepKKEAXtPk</a:t>
            </a:r>
            <a:endParaRPr lang="en-GB" dirty="0"/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/photos/Aa6JWvTUnww</a:t>
            </a:r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/photos/o6UA6_RqElA</a:t>
            </a:r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/photos/p-I9wV811qk</a:t>
            </a:r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/photos/Yyk4OmVJAyE</a:t>
            </a:r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/photos/4sskOnl9N-o</a:t>
            </a: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dirty="0"/>
              <a:t>https://</a:t>
            </a:r>
            <a:r>
              <a:rPr lang="en-GB" b="0" dirty="0" err="1"/>
              <a:t>unsplash.com</a:t>
            </a:r>
            <a:r>
              <a:rPr lang="en-GB" b="0" dirty="0"/>
              <a:t>/photos/6Woj_wozqmA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/>
              <a:t>(https://</a:t>
            </a:r>
            <a:r>
              <a:rPr lang="en-GB" i="1" dirty="0" err="1"/>
              <a:t>unsplash.com</a:t>
            </a:r>
            <a:r>
              <a:rPr lang="en-GB" i="1" dirty="0"/>
              <a:t>/s/photos/dancing)</a:t>
            </a:r>
            <a:endParaRPr lang="en-NL" i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99223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NL" b="1" dirty="0"/>
              <a:t>Introduction:</a:t>
            </a:r>
            <a:r>
              <a:rPr lang="en-NL" dirty="0"/>
              <a:t> Who our client is</a:t>
            </a:r>
          </a:p>
          <a:p>
            <a:pPr marL="228600" indent="-228600">
              <a:buAutoNum type="arabicParenR"/>
            </a:pPr>
            <a:endParaRPr lang="en-NL" dirty="0"/>
          </a:p>
          <a:p>
            <a:endParaRPr lang="en-NL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Our client is </a:t>
            </a:r>
            <a:r>
              <a:rPr lang="en-GB" b="1" i="0" dirty="0" err="1">
                <a:solidFill>
                  <a:srgbClr val="1F2328"/>
                </a:solidFill>
                <a:effectLst/>
                <a:latin typeface="-apple-system"/>
              </a:rPr>
              <a:t>Gnod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and their flagship product is the </a:t>
            </a:r>
            <a:r>
              <a:rPr lang="en-GB" b="0" i="1" dirty="0">
                <a:solidFill>
                  <a:srgbClr val="1F2328"/>
                </a:solidFill>
                <a:effectLst/>
                <a:latin typeface="-apple-system"/>
              </a:rPr>
              <a:t>music recommender</a:t>
            </a: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, which you can try at </a:t>
            </a:r>
            <a:r>
              <a:rPr lang="en-GB" b="0" i="0" u="sng" dirty="0">
                <a:effectLst/>
                <a:latin typeface="-apple-system"/>
                <a:hlinkClick r:id="rId3"/>
              </a:rPr>
              <a:t>www.gnoosic.com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1" i="0" dirty="0" err="1">
                <a:solidFill>
                  <a:srgbClr val="1F2328"/>
                </a:solidFill>
                <a:effectLst/>
                <a:latin typeface="-apple-system"/>
              </a:rPr>
              <a:t>Gnods</a:t>
            </a: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clients are looking for:</a:t>
            </a: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1" dirty="0">
                <a:solidFill>
                  <a:srgbClr val="1F2328"/>
                </a:solidFill>
                <a:effectLst/>
                <a:latin typeface="-apple-system"/>
              </a:rPr>
              <a:t>Songs that are actually similar to the ones they picked from an acoustic point of view.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1" dirty="0">
                <a:solidFill>
                  <a:srgbClr val="1F2328"/>
                </a:solidFill>
                <a:effectLst/>
                <a:latin typeface="-apple-system"/>
              </a:rPr>
              <a:t>Songs that are popular around the world right now, independently from their tastes.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___</a:t>
            </a:r>
          </a:p>
          <a:p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Our client is looking for positive and danceable music after hard day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NL" dirty="0"/>
          </a:p>
          <a:p>
            <a:r>
              <a:rPr lang="en-NL" dirty="0"/>
              <a:t>___</a:t>
            </a:r>
          </a:p>
          <a:p>
            <a:endParaRPr lang="en-NL" dirty="0"/>
          </a:p>
          <a:p>
            <a:r>
              <a:rPr lang="en-NL" dirty="0"/>
              <a:t>Images:</a:t>
            </a:r>
          </a:p>
          <a:p>
            <a:endParaRPr lang="en-NL" dirty="0"/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</a:t>
            </a:r>
            <a:r>
              <a:rPr lang="en-GB" dirty="0" err="1"/>
              <a:t>nepKKEAXtPk</a:t>
            </a:r>
            <a:endParaRPr lang="en-GB" dirty="0"/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/photos/Aa6JWvTUnww</a:t>
            </a:r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/photos/o6UA6_RqElA</a:t>
            </a:r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/photos/p-I9wV811qk</a:t>
            </a:r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/photos/Yyk4OmVJAyE</a:t>
            </a:r>
          </a:p>
          <a:p>
            <a:r>
              <a:rPr lang="en-GB" dirty="0"/>
              <a:t>https://</a:t>
            </a:r>
            <a:r>
              <a:rPr lang="en-GB" dirty="0" err="1"/>
              <a:t>unsplash.com</a:t>
            </a:r>
            <a:r>
              <a:rPr lang="en-GB" dirty="0"/>
              <a:t>/photos/4sskOnl9N-o</a:t>
            </a: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dirty="0"/>
              <a:t>https://</a:t>
            </a:r>
            <a:r>
              <a:rPr lang="en-GB" b="0" dirty="0" err="1"/>
              <a:t>unsplash.com</a:t>
            </a:r>
            <a:r>
              <a:rPr lang="en-GB" b="0" dirty="0"/>
              <a:t>/photos/6Woj_wozqmA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/>
              <a:t>(https://</a:t>
            </a:r>
            <a:r>
              <a:rPr lang="en-GB" i="1" dirty="0" err="1"/>
              <a:t>unsplash.com</a:t>
            </a:r>
            <a:r>
              <a:rPr lang="en-GB" i="1" dirty="0"/>
              <a:t>/s/photos/dancing)</a:t>
            </a:r>
            <a:endParaRPr lang="en-NL" i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63703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L" b="1" dirty="0"/>
              <a:t>2) Explanation: </a:t>
            </a:r>
            <a:r>
              <a:rPr lang="en-NL" dirty="0"/>
              <a:t>How our song recommender works</a:t>
            </a:r>
          </a:p>
          <a:p>
            <a:endParaRPr lang="en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67463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L" b="1" dirty="0"/>
              <a:t>2) Explanation: </a:t>
            </a:r>
            <a:r>
              <a:rPr lang="en-NL" dirty="0"/>
              <a:t>How our song recommender works</a:t>
            </a:r>
          </a:p>
          <a:p>
            <a:endParaRPr lang="en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8192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NL" b="1" dirty="0"/>
              <a:t>3) One minute demo: </a:t>
            </a:r>
            <a:r>
              <a:rPr lang="en-NL" dirty="0"/>
              <a:t>How our song recommender 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3513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4) </a:t>
            </a:r>
            <a:r>
              <a:rPr lang="en-NL" b="1" dirty="0"/>
              <a:t>Summary: </a:t>
            </a:r>
            <a:r>
              <a:rPr lang="en-NL" dirty="0"/>
              <a:t>Why our client wants our song recommender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Our client is looking for positive and danceable music after a hard day of work</a:t>
            </a:r>
            <a:endParaRPr lang="en-NL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wants to be recommended the best positive and dance-friendly songs after a hard day of 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is aware of the most recent and popular songs, but also loves to hear many songs from the past.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has a global music taste.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music recommender works: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At the push of a button we assure our client of pleasant dance moments to relax and recharge for the new day.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At the push of a button we assure our client minutes full of dancing fun, in order to relax and recharge for the new day.</a:t>
            </a:r>
            <a:endParaRPr lang="en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58133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4) </a:t>
            </a:r>
            <a:r>
              <a:rPr lang="en-NL" b="1" dirty="0"/>
              <a:t>Summary: </a:t>
            </a:r>
            <a:r>
              <a:rPr lang="en-NL" dirty="0"/>
              <a:t>Why our client wants our song recommender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Our client is looking for positive and danceable music after a hard day of work</a:t>
            </a:r>
            <a:endParaRPr lang="en-NL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wants to be recommended the best positive and dance-friendly songs after a hard day of 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is aware of the most recent and popular songs, but also loves to hear many songs from the past.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has a global music taste.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music recommender works: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At the push of a button we assure our client of pleasant dance moments to relax and recharge for the new day.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At the push of a button we assure our client minutes full of dancing fun, in order to relax and recharge for the new day.</a:t>
            </a:r>
            <a:endParaRPr lang="en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33166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4) </a:t>
            </a:r>
            <a:r>
              <a:rPr lang="en-NL" b="1" dirty="0"/>
              <a:t>Summary: </a:t>
            </a:r>
            <a:r>
              <a:rPr lang="en-NL" dirty="0"/>
              <a:t>Why our client wants our song recommender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Our client is looking for positive and danceable music after a hard day of work</a:t>
            </a:r>
            <a:endParaRPr lang="en-NL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wants to be recommended the best positive and dance-friendly songs after a hard day of 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is aware of the most recent and popular songs, but also loves to hear many songs from the past.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client has a global music taste.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Our music recommender works: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At the push of a button we assure our client of pleasant dance moments to relax and recharge for the new day.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At the push of a button we assure our client minutes full of dancing fun, in order to relax and recharge for the new day.</a:t>
            </a:r>
            <a:endParaRPr lang="en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3B0F5-2D9A-8F46-8569-CE5D2A667AEA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45698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24997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01011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600929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23207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18078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892028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440972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439499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16075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2161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0829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05004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6382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4095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63942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31024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6653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A53B7A3-A6F9-B840-BEC9-82D862A2CB8F}" type="datetimeFigureOut">
              <a:rPr lang="en-NL" smtClean="0"/>
              <a:t>13/10/2023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NL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0FFB2A6-5769-734F-8D71-5D9870E981DC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84639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urple light on gadgets">
            <a:extLst>
              <a:ext uri="{FF2B5EF4-FFF2-40B4-BE49-F238E27FC236}">
                <a16:creationId xmlns:a16="http://schemas.microsoft.com/office/drawing/2014/main" id="{8CE81B2F-70DD-60A1-4860-64577F03D7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3138" b="12593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6D9147-31CD-9396-12F5-A76CF8FC8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>
            <a:normAutofit/>
          </a:bodyPr>
          <a:lstStyle/>
          <a:p>
            <a:r>
              <a:rPr lang="nl-NL" sz="8000" b="1" i="1" dirty="0" err="1">
                <a:solidFill>
                  <a:schemeClr val="tx1"/>
                </a:solidFill>
                <a:latin typeface="Baloo Bhaijaan" panose="03080902040302020200" pitchFamily="66" charset="-78"/>
                <a:cs typeface="Baloo Bhaijaan" panose="03080902040302020200" pitchFamily="66" charset="-78"/>
              </a:rPr>
              <a:t>Gnoosic.com</a:t>
            </a:r>
            <a:endParaRPr lang="en-NL" sz="8000" b="1" i="1" dirty="0">
              <a:solidFill>
                <a:schemeClr val="tx1"/>
              </a:solidFill>
              <a:latin typeface="Baloo Bhaijaan" panose="03080902040302020200" pitchFamily="66" charset="-78"/>
              <a:cs typeface="Baloo Bhaijaan" panose="03080902040302020200" pitchFamily="66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0FDDC5-02E8-4A7C-D226-5C535BA714A8}"/>
              </a:ext>
            </a:extLst>
          </p:cNvPr>
          <p:cNvSpPr txBox="1"/>
          <p:nvPr/>
        </p:nvSpPr>
        <p:spPr>
          <a:xfrm>
            <a:off x="1315233" y="4777381"/>
            <a:ext cx="84926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3000" dirty="0">
                <a:latin typeface="Avant que..." panose="03000000000000000000" pitchFamily="66" charset="0"/>
              </a:rPr>
              <a:t>Your music recommender</a:t>
            </a:r>
          </a:p>
        </p:txBody>
      </p:sp>
    </p:spTree>
    <p:extLst>
      <p:ext uri="{BB962C8B-B14F-4D97-AF65-F5344CB8AC3E}">
        <p14:creationId xmlns:p14="http://schemas.microsoft.com/office/powerpoint/2010/main" val="1288414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6" name="Picture 5" descr="A person and person dancing&#10;&#10;Description automatically generated">
            <a:extLst>
              <a:ext uri="{FF2B5EF4-FFF2-40B4-BE49-F238E27FC236}">
                <a16:creationId xmlns:a16="http://schemas.microsoft.com/office/drawing/2014/main" id="{2083CB5B-D059-D10A-C544-18A7C7C4E4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113" r="9090" b="4132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3428999"/>
            <a:ext cx="8827245" cy="2143126"/>
          </a:xfrm>
        </p:spPr>
        <p:txBody>
          <a:bodyPr>
            <a:normAutofit lnSpcReduction="10000"/>
          </a:bodyPr>
          <a:lstStyle/>
          <a:p>
            <a:r>
              <a:rPr lang="en-GB" sz="2000" dirty="0"/>
              <a:t>Automate the playback of the recommend song so it will </a:t>
            </a:r>
            <a:r>
              <a:rPr lang="en-GB" sz="2000" dirty="0" err="1"/>
              <a:t>autoplay</a:t>
            </a:r>
            <a:r>
              <a:rPr lang="en-GB" sz="2000" dirty="0"/>
              <a:t> on </a:t>
            </a:r>
            <a:r>
              <a:rPr lang="en-GB" sz="2000" dirty="0" err="1"/>
              <a:t>spotify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Use different models to enhance the accuracy and quality</a:t>
            </a:r>
          </a:p>
          <a:p>
            <a:br>
              <a:rPr lang="en-GB" dirty="0"/>
            </a:br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8E1EF2B-0D6C-67C9-A878-83906A176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751352"/>
            <a:ext cx="8827245" cy="2677648"/>
          </a:xfrm>
        </p:spPr>
        <p:txBody>
          <a:bodyPr>
            <a:normAutofit/>
          </a:bodyPr>
          <a:lstStyle/>
          <a:p>
            <a:r>
              <a:rPr lang="en-NL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49653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6" name="Picture 5" descr="A person and person dancing&#10;&#10;Description automatically generated">
            <a:extLst>
              <a:ext uri="{FF2B5EF4-FFF2-40B4-BE49-F238E27FC236}">
                <a16:creationId xmlns:a16="http://schemas.microsoft.com/office/drawing/2014/main" id="{2083CB5B-D059-D10A-C544-18A7C7C4E4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113" r="9090" b="4132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NL" dirty="0"/>
              <a:t>Why our client wants our song recommender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60B1B1E-3E8E-B1FA-C92E-D8C484109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949092"/>
            <a:ext cx="9551145" cy="4495800"/>
          </a:xfrm>
        </p:spPr>
        <p:txBody>
          <a:bodyPr>
            <a:normAutofit fontScale="90000"/>
          </a:bodyPr>
          <a:lstStyle/>
          <a:p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br>
              <a:rPr lang="en-GB" b="1" dirty="0"/>
            </a:br>
            <a:r>
              <a:rPr lang="en-GB" b="1" dirty="0"/>
              <a:t>At the push of a button we can assure our clients will enjoy songs full of dancing fun</a:t>
            </a:r>
            <a:br>
              <a:rPr lang="en-GB" b="1" dirty="0"/>
            </a:br>
            <a:r>
              <a:rPr lang="en-GB" b="1" dirty="0"/>
              <a:t>in order to relax and recharge for the new day.</a:t>
            </a:r>
            <a:br>
              <a:rPr lang="en-NL" b="1" dirty="0"/>
            </a:br>
            <a:endParaRPr lang="en-NL" b="1" dirty="0"/>
          </a:p>
        </p:txBody>
      </p:sp>
    </p:spTree>
    <p:extLst>
      <p:ext uri="{BB962C8B-B14F-4D97-AF65-F5344CB8AC3E}">
        <p14:creationId xmlns:p14="http://schemas.microsoft.com/office/powerpoint/2010/main" val="3247333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NL"/>
          </a:p>
        </p:txBody>
      </p:sp>
      <p:pic>
        <p:nvPicPr>
          <p:cNvPr id="5" name="Picture 4" descr="A person jumping in the air on a street&#10;&#10;Description automatically generated">
            <a:extLst>
              <a:ext uri="{FF2B5EF4-FFF2-40B4-BE49-F238E27FC236}">
                <a16:creationId xmlns:a16="http://schemas.microsoft.com/office/drawing/2014/main" id="{5D532903-4571-9205-5D39-D67E6FB372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880" r="-1" b="20081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6D9147-31CD-9396-12F5-A76CF8FC8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NL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00412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5" name="Picture 4" descr="A person with her arms raised and her eyes closed&#10;&#10;Description automatically generated">
            <a:extLst>
              <a:ext uri="{FF2B5EF4-FFF2-40B4-BE49-F238E27FC236}">
                <a16:creationId xmlns:a16="http://schemas.microsoft.com/office/drawing/2014/main" id="{0839C8F9-7A16-B69E-F758-34E06987F9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6574" r="9090" b="11842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6D9147-31CD-9396-12F5-A76CF8FC8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NL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NL" dirty="0"/>
              <a:t>Who our client is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6216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5" name="Picture 4" descr="A person with her arms raised and her eyes closed&#10;&#10;Description automatically generated">
            <a:extLst>
              <a:ext uri="{FF2B5EF4-FFF2-40B4-BE49-F238E27FC236}">
                <a16:creationId xmlns:a16="http://schemas.microsoft.com/office/drawing/2014/main" id="{0839C8F9-7A16-B69E-F758-34E06987F9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6574" r="9090" b="11842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NL" dirty="0"/>
              <a:t>Who our client is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3023CAC-CC97-22A2-2803-F693916A6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0205" y="1635885"/>
            <a:ext cx="9551145" cy="2677648"/>
          </a:xfrm>
        </p:spPr>
        <p:txBody>
          <a:bodyPr>
            <a:normAutofit/>
          </a:bodyPr>
          <a:lstStyle/>
          <a:p>
            <a:pPr lvl="0" defTabSz="914400">
              <a:spcBef>
                <a:spcPts val="0"/>
              </a:spcBef>
              <a:defRPr/>
            </a:pPr>
            <a:r>
              <a:rPr lang="en-GB" b="1" dirty="0"/>
              <a:t>Our client is looking for positive and danceable music after a hard day</a:t>
            </a:r>
            <a:endParaRPr lang="en-NL" b="1" dirty="0"/>
          </a:p>
        </p:txBody>
      </p:sp>
    </p:spTree>
    <p:extLst>
      <p:ext uri="{BB962C8B-B14F-4D97-AF65-F5344CB8AC3E}">
        <p14:creationId xmlns:p14="http://schemas.microsoft.com/office/powerpoint/2010/main" val="3797230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7" name="Picture 6" descr="A group of people dancing&#10;&#10;Description automatically generated">
            <a:extLst>
              <a:ext uri="{FF2B5EF4-FFF2-40B4-BE49-F238E27FC236}">
                <a16:creationId xmlns:a16="http://schemas.microsoft.com/office/drawing/2014/main" id="{881EBB4D-D814-32E1-FA66-A3ECD98355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7122" r="9090" b="11025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6D9147-31CD-9396-12F5-A76CF8FC8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NL" dirty="0"/>
              <a:t>Explanation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NL" dirty="0"/>
              <a:t>How our song recommender works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9954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7" name="Picture 6" descr="A group of people dancing&#10;&#10;Description automatically generated">
            <a:extLst>
              <a:ext uri="{FF2B5EF4-FFF2-40B4-BE49-F238E27FC236}">
                <a16:creationId xmlns:a16="http://schemas.microsoft.com/office/drawing/2014/main" id="{881EBB4D-D814-32E1-FA66-A3ECD98355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7122" r="9090" b="11025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NL" dirty="0"/>
              <a:t>How our song recommender works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51E54F4-631C-E408-B8A8-4FF13EB9C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0205" y="1635885"/>
            <a:ext cx="8827245" cy="2677648"/>
          </a:xfrm>
        </p:spPr>
        <p:txBody>
          <a:bodyPr>
            <a:normAutofit/>
          </a:bodyPr>
          <a:lstStyle/>
          <a:p>
            <a:pPr lvl="0" defTabSz="914400">
              <a:spcBef>
                <a:spcPts val="0"/>
              </a:spcBef>
              <a:defRPr/>
            </a:pPr>
            <a:r>
              <a:rPr lang="en-GB" b="1" dirty="0"/>
              <a:t>This is </a:t>
            </a:r>
            <a:r>
              <a:rPr lang="en-NL" b="1" dirty="0"/>
              <a:t>how our song recommender works</a:t>
            </a:r>
          </a:p>
        </p:txBody>
      </p:sp>
    </p:spTree>
    <p:extLst>
      <p:ext uri="{BB962C8B-B14F-4D97-AF65-F5344CB8AC3E}">
        <p14:creationId xmlns:p14="http://schemas.microsoft.com/office/powerpoint/2010/main" val="3985670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7" name="Picture 6" descr="A child holding her hands&#10;&#10;Description automatically generated">
            <a:extLst>
              <a:ext uri="{FF2B5EF4-FFF2-40B4-BE49-F238E27FC236}">
                <a16:creationId xmlns:a16="http://schemas.microsoft.com/office/drawing/2014/main" id="{122E836C-2CD3-8973-40FA-559D5D35D4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0079" r="9090" b="4595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6D9147-31CD-9396-12F5-A76CF8FC8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NL" dirty="0"/>
              <a:t>One minute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NL" dirty="0"/>
              <a:t>How our song recommender works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41485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6" name="Picture 5" descr="A person and person dancing&#10;&#10;Description automatically generated">
            <a:extLst>
              <a:ext uri="{FF2B5EF4-FFF2-40B4-BE49-F238E27FC236}">
                <a16:creationId xmlns:a16="http://schemas.microsoft.com/office/drawing/2014/main" id="{2083CB5B-D059-D10A-C544-18A7C7C4E4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113" r="9090" b="4132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6D9147-31CD-9396-12F5-A76CF8FC8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NL" dirty="0"/>
              <a:t>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NL" dirty="0"/>
              <a:t>Why our client wants our song recommender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2797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6" name="Picture 5" descr="A person and person dancing&#10;&#10;Description automatically generated">
            <a:extLst>
              <a:ext uri="{FF2B5EF4-FFF2-40B4-BE49-F238E27FC236}">
                <a16:creationId xmlns:a16="http://schemas.microsoft.com/office/drawing/2014/main" id="{2083CB5B-D059-D10A-C544-18A7C7C4E4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113" r="9090" b="4132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NL" dirty="0"/>
              <a:t>Why our client wants our song recommender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47DE72A-AE50-DF10-893E-6E89FB2D3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0205" y="1635885"/>
            <a:ext cx="9551145" cy="2677648"/>
          </a:xfrm>
        </p:spPr>
        <p:txBody>
          <a:bodyPr>
            <a:normAutofit/>
          </a:bodyPr>
          <a:lstStyle/>
          <a:p>
            <a:pPr lvl="0" defTabSz="914400">
              <a:spcBef>
                <a:spcPts val="0"/>
              </a:spcBef>
              <a:defRPr/>
            </a:pPr>
            <a:r>
              <a:rPr lang="en-GB" b="1" dirty="0"/>
              <a:t>Our client is looking for positive and danceable music after a hard day</a:t>
            </a:r>
            <a:endParaRPr lang="en-NL" b="1" dirty="0"/>
          </a:p>
        </p:txBody>
      </p:sp>
    </p:spTree>
    <p:extLst>
      <p:ext uri="{BB962C8B-B14F-4D97-AF65-F5344CB8AC3E}">
        <p14:creationId xmlns:p14="http://schemas.microsoft.com/office/powerpoint/2010/main" val="1099391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60EE1B3-DDB2-44D7-943C-63D9CEF27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72909CE-AD29-4CE7-A9A7-05D21672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8DBF1C0-B8F1-4AAC-8704-256BA0E9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NL"/>
            </a:p>
          </p:txBody>
        </p:sp>
      </p:grpSp>
      <p:pic>
        <p:nvPicPr>
          <p:cNvPr id="6" name="Picture 5" descr="A person and person dancing&#10;&#10;Description automatically generated">
            <a:extLst>
              <a:ext uri="{FF2B5EF4-FFF2-40B4-BE49-F238E27FC236}">
                <a16:creationId xmlns:a16="http://schemas.microsoft.com/office/drawing/2014/main" id="{2083CB5B-D059-D10A-C544-18A7C7C4E4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6113" r="9090" b="4132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9D00DA3-7009-553B-44AA-04411BEE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NL" dirty="0"/>
              <a:t>Why our client wants our song recommender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L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7ED8DED-827C-C66B-9F35-77CFA270D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0205" y="1635885"/>
            <a:ext cx="8827245" cy="2677648"/>
          </a:xfrm>
        </p:spPr>
        <p:txBody>
          <a:bodyPr>
            <a:noAutofit/>
          </a:bodyPr>
          <a:lstStyle/>
          <a:p>
            <a:pPr defTabSz="914400">
              <a:spcBef>
                <a:spcPts val="0"/>
              </a:spcBef>
              <a:defRPr/>
            </a:pPr>
            <a:br>
              <a:rPr lang="en-GB" sz="2000" dirty="0"/>
            </a:br>
            <a:br>
              <a:rPr lang="en-GB" sz="3000" dirty="0"/>
            </a:br>
            <a:r>
              <a:rPr lang="en-GB" sz="3000" b="1" dirty="0"/>
              <a:t>Our client is aware of the most recent and popular songs, but also loves to hear many songs from the past. </a:t>
            </a:r>
            <a:br>
              <a:rPr lang="en-GB" sz="3000" b="1" dirty="0"/>
            </a:br>
            <a:br>
              <a:rPr lang="en-GB" sz="3000" b="1" dirty="0"/>
            </a:br>
            <a:r>
              <a:rPr lang="en-GB" sz="3000" b="1" dirty="0"/>
              <a:t>Our client has global music taste.</a:t>
            </a:r>
            <a:br>
              <a:rPr lang="en-GB" sz="2000" b="1" dirty="0"/>
            </a:br>
            <a:endParaRPr lang="en-NL" sz="2000" b="1" dirty="0"/>
          </a:p>
        </p:txBody>
      </p:sp>
    </p:spTree>
    <p:extLst>
      <p:ext uri="{BB962C8B-B14F-4D97-AF65-F5344CB8AC3E}">
        <p14:creationId xmlns:p14="http://schemas.microsoft.com/office/powerpoint/2010/main" val="36313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{5E0745EA-5DED-CA42-AE18-6F9733B5E727}tf10001076</Template>
  <TotalTime>5586</TotalTime>
  <Words>1549</Words>
  <Application>Microsoft Macintosh PowerPoint</Application>
  <PresentationFormat>Widescreen</PresentationFormat>
  <Paragraphs>211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-apple-system</vt:lpstr>
      <vt:lpstr>Arial</vt:lpstr>
      <vt:lpstr>Avant que...</vt:lpstr>
      <vt:lpstr>Baloo Bhaijaan</vt:lpstr>
      <vt:lpstr>Calibri</vt:lpstr>
      <vt:lpstr>Century Gothic</vt:lpstr>
      <vt:lpstr>Wingdings 3</vt:lpstr>
      <vt:lpstr>Ion Boardroom</vt:lpstr>
      <vt:lpstr>Gnoosic.com</vt:lpstr>
      <vt:lpstr>Introduction</vt:lpstr>
      <vt:lpstr>Our client is looking for positive and danceable music after a hard day</vt:lpstr>
      <vt:lpstr>Explanation</vt:lpstr>
      <vt:lpstr>This is how our song recommender works</vt:lpstr>
      <vt:lpstr>One minute demo</vt:lpstr>
      <vt:lpstr>Summary</vt:lpstr>
      <vt:lpstr>Our client is looking for positive and danceable music after a hard day</vt:lpstr>
      <vt:lpstr>  Our client is aware of the most recent and popular songs, but also loves to hear many songs from the past.   Our client has global music taste. </vt:lpstr>
      <vt:lpstr>Next steps</vt:lpstr>
      <vt:lpstr>                  At the push of a button we can assure our clients will enjoy songs full of dancing fun in order to relax and recharge for the new day.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1) Introduction</dc:title>
  <dc:creator>Melanie Nieuwendam</dc:creator>
  <cp:lastModifiedBy>Melanie Nieuwendam</cp:lastModifiedBy>
  <cp:revision>15</cp:revision>
  <dcterms:created xsi:type="dcterms:W3CDTF">2023-10-02T14:55:51Z</dcterms:created>
  <dcterms:modified xsi:type="dcterms:W3CDTF">2023-10-13T13:18:47Z</dcterms:modified>
</cp:coreProperties>
</file>

<file path=docProps/thumbnail.jpeg>
</file>